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8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6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6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6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4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3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1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4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08CBC-2691-46F0-B362-EC7E59B24B6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54F05D-E90C-48D5-8D4D-D265B2EDE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6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C83F-E8AE-FE9D-AF12-C7CF65397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2L2H #3 Large Side Down Forward Pos 2</a:t>
            </a:r>
          </a:p>
        </p:txBody>
      </p:sp>
    </p:spTree>
    <p:extLst>
      <p:ext uri="{BB962C8B-B14F-4D97-AF65-F5344CB8AC3E}">
        <p14:creationId xmlns:p14="http://schemas.microsoft.com/office/powerpoint/2010/main" val="410280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_2x">
            <a:extLst>
              <a:ext uri="{FF2B5EF4-FFF2-40B4-BE49-F238E27FC236}">
                <a16:creationId xmlns:a16="http://schemas.microsoft.com/office/drawing/2014/main" id="{F8DEA932-2AAA-F115-8629-38E2D8930D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7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_2x">
            <a:extLst>
              <a:ext uri="{FF2B5EF4-FFF2-40B4-BE49-F238E27FC236}">
                <a16:creationId xmlns:a16="http://schemas.microsoft.com/office/drawing/2014/main" id="{BCBFB379-C5AA-F9EC-C36C-D9E2337BAD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8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_2x">
            <a:extLst>
              <a:ext uri="{FF2B5EF4-FFF2-40B4-BE49-F238E27FC236}">
                <a16:creationId xmlns:a16="http://schemas.microsoft.com/office/drawing/2014/main" id="{BF2EBE90-E567-41FF-B46C-558835CEAB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6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_2x">
            <a:extLst>
              <a:ext uri="{FF2B5EF4-FFF2-40B4-BE49-F238E27FC236}">
                <a16:creationId xmlns:a16="http://schemas.microsoft.com/office/drawing/2014/main" id="{5A29A31C-40C2-3AF7-AABB-13C1C05E49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_2x">
            <a:extLst>
              <a:ext uri="{FF2B5EF4-FFF2-40B4-BE49-F238E27FC236}">
                <a16:creationId xmlns:a16="http://schemas.microsoft.com/office/drawing/2014/main" id="{90CD5DD0-CF90-F05D-5574-3A0A93E1ED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13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_2x">
            <a:extLst>
              <a:ext uri="{FF2B5EF4-FFF2-40B4-BE49-F238E27FC236}">
                <a16:creationId xmlns:a16="http://schemas.microsoft.com/office/drawing/2014/main" id="{9AE706A5-D13D-7B66-9B30-CAEBC0C353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9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9ED1-0E03-5C5A-86B9-BAD6D366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shows right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522F-2FF4-F159-F223-E084B600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working on the left side of your robot, just flip the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0019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B16F-C3CC-0038-C88F-429CF0F1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these four pushpins</a:t>
            </a:r>
          </a:p>
        </p:txBody>
      </p:sp>
      <p:pic>
        <p:nvPicPr>
          <p:cNvPr id="5" name="Picture 4" descr="A close-up of a toy&#10;&#10;AI-generated content may be incorrect.">
            <a:extLst>
              <a:ext uri="{FF2B5EF4-FFF2-40B4-BE49-F238E27FC236}">
                <a16:creationId xmlns:a16="http://schemas.microsoft.com/office/drawing/2014/main" id="{5AF092BB-4D94-149E-A777-900633EC9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320" y="2030307"/>
            <a:ext cx="5801360" cy="43510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5DD313-5D39-02BB-6370-697EFCA31E20}"/>
              </a:ext>
            </a:extLst>
          </p:cNvPr>
          <p:cNvSpPr/>
          <p:nvPr/>
        </p:nvSpPr>
        <p:spPr>
          <a:xfrm>
            <a:off x="5573407" y="3302399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1ED10E-7721-47EF-65C4-340C883A9B3B}"/>
              </a:ext>
            </a:extLst>
          </p:cNvPr>
          <p:cNvSpPr/>
          <p:nvPr/>
        </p:nvSpPr>
        <p:spPr>
          <a:xfrm>
            <a:off x="4596404" y="3429000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CF44F5-5D36-B8CF-4D81-2A1A7CEB3BAD}"/>
              </a:ext>
            </a:extLst>
          </p:cNvPr>
          <p:cNvSpPr/>
          <p:nvPr/>
        </p:nvSpPr>
        <p:spPr>
          <a:xfrm>
            <a:off x="6305675" y="3785871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F53B8A-81E7-0FE5-73AC-5A8C1B8E3C63}"/>
              </a:ext>
            </a:extLst>
          </p:cNvPr>
          <p:cNvSpPr/>
          <p:nvPr/>
        </p:nvSpPr>
        <p:spPr>
          <a:xfrm>
            <a:off x="6305675" y="4125490"/>
            <a:ext cx="616374" cy="419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_2x">
            <a:extLst>
              <a:ext uri="{FF2B5EF4-FFF2-40B4-BE49-F238E27FC236}">
                <a16:creationId xmlns:a16="http://schemas.microsoft.com/office/drawing/2014/main" id="{D92EA8C6-0E16-67AC-CF49-CDE2B93737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3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_2x">
            <a:extLst>
              <a:ext uri="{FF2B5EF4-FFF2-40B4-BE49-F238E27FC236}">
                <a16:creationId xmlns:a16="http://schemas.microsoft.com/office/drawing/2014/main" id="{39E60782-C812-5B13-51DE-7BDD419B36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2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_2x">
            <a:extLst>
              <a:ext uri="{FF2B5EF4-FFF2-40B4-BE49-F238E27FC236}">
                <a16:creationId xmlns:a16="http://schemas.microsoft.com/office/drawing/2014/main" id="{5B911153-8879-956A-0921-D560AC410C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1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_2x">
            <a:extLst>
              <a:ext uri="{FF2B5EF4-FFF2-40B4-BE49-F238E27FC236}">
                <a16:creationId xmlns:a16="http://schemas.microsoft.com/office/drawing/2014/main" id="{33EB6F29-2A5E-8197-CF09-79F61A54D3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9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_2x">
            <a:extLst>
              <a:ext uri="{FF2B5EF4-FFF2-40B4-BE49-F238E27FC236}">
                <a16:creationId xmlns:a16="http://schemas.microsoft.com/office/drawing/2014/main" id="{5D0AA8A7-E659-B73D-6724-FF20AFEC0C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8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_2x">
            <a:extLst>
              <a:ext uri="{FF2B5EF4-FFF2-40B4-BE49-F238E27FC236}">
                <a16:creationId xmlns:a16="http://schemas.microsoft.com/office/drawing/2014/main" id="{15B754CE-F7A4-8375-E1EC-206A7E541D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0"/>
            <a:ext cx="9688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57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33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2L2H #3 Large Side Down Forward Pos 2</vt:lpstr>
      <vt:lpstr>Instructions shows right side</vt:lpstr>
      <vt:lpstr>Remove these four pushpins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Skip Morrow</dc:creator>
  <cp:lastModifiedBy>Skip Morrow</cp:lastModifiedBy>
  <cp:revision>1</cp:revision>
  <dcterms:created xsi:type="dcterms:W3CDTF">2025-07-27T14:15:40Z</dcterms:created>
  <dcterms:modified xsi:type="dcterms:W3CDTF">2025-07-27T14:17:26Z</dcterms:modified>
</cp:coreProperties>
</file>